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6393D32-FC80-324D-9F9F-37F1DE207F0D}" v="5" dt="2022-02-19T23:14:42.24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754"/>
    <p:restoredTop sz="96327"/>
  </p:normalViewPr>
  <p:slideViewPr>
    <p:cSldViewPr snapToGrid="0" snapToObjects="1">
      <p:cViewPr varScale="1">
        <p:scale>
          <a:sx n="101" d="100"/>
          <a:sy n="101" d="100"/>
        </p:scale>
        <p:origin x="200" y="7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25F4D55-14C4-A845-88E8-CA16CE4CD2E7}" type="doc">
      <dgm:prSet loTypeId="urn:microsoft.com/office/officeart/2009/3/layout/DescendingProcess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236DA5C-02EF-EB4A-9265-513B17B1934D}">
      <dgm:prSet phldrT="[Text]"/>
      <dgm:spPr/>
      <dgm:t>
        <a:bodyPr/>
        <a:lstStyle/>
        <a:p>
          <a:r>
            <a:rPr lang="en-US" dirty="0"/>
            <a:t>Let’s make an NFT!</a:t>
          </a:r>
        </a:p>
      </dgm:t>
    </dgm:pt>
    <dgm:pt modelId="{79F86993-1223-A44F-B30F-C74BADBE3C32}" type="parTrans" cxnId="{979D6B21-075A-324A-81F2-0F58CAEDF97C}">
      <dgm:prSet/>
      <dgm:spPr/>
      <dgm:t>
        <a:bodyPr/>
        <a:lstStyle/>
        <a:p>
          <a:endParaRPr lang="en-US"/>
        </a:p>
      </dgm:t>
    </dgm:pt>
    <dgm:pt modelId="{7F1F63E2-E442-DC41-B7EE-9240D9EFDF3A}" type="sibTrans" cxnId="{979D6B21-075A-324A-81F2-0F58CAEDF97C}">
      <dgm:prSet/>
      <dgm:spPr/>
      <dgm:t>
        <a:bodyPr/>
        <a:lstStyle/>
        <a:p>
          <a:endParaRPr lang="en-US"/>
        </a:p>
      </dgm:t>
    </dgm:pt>
    <dgm:pt modelId="{9B943F28-8E30-844F-891D-8A9D4FD7F53A}">
      <dgm:prSet phldrT="[Text]"/>
      <dgm:spPr/>
      <dgm:t>
        <a:bodyPr/>
        <a:lstStyle/>
        <a:p>
          <a:r>
            <a:rPr lang="en-US" dirty="0"/>
            <a:t>Artistic Development</a:t>
          </a:r>
        </a:p>
      </dgm:t>
    </dgm:pt>
    <dgm:pt modelId="{4CC7E07E-367A-4148-A00D-2904458644F3}" type="parTrans" cxnId="{7945319E-1B5E-F14E-BCDA-AC9B7BE2EC85}">
      <dgm:prSet/>
      <dgm:spPr/>
      <dgm:t>
        <a:bodyPr/>
        <a:lstStyle/>
        <a:p>
          <a:endParaRPr lang="en-US"/>
        </a:p>
      </dgm:t>
    </dgm:pt>
    <dgm:pt modelId="{6FD243E5-E277-CE48-84AD-784A2D4EA155}" type="sibTrans" cxnId="{7945319E-1B5E-F14E-BCDA-AC9B7BE2EC85}">
      <dgm:prSet/>
      <dgm:spPr/>
      <dgm:t>
        <a:bodyPr/>
        <a:lstStyle/>
        <a:p>
          <a:endParaRPr lang="en-US"/>
        </a:p>
      </dgm:t>
    </dgm:pt>
    <dgm:pt modelId="{4C4B3255-8141-3445-A9B0-0DF000A3FCB0}">
      <dgm:prSet phldrT="[Text]"/>
      <dgm:spPr/>
      <dgm:t>
        <a:bodyPr/>
        <a:lstStyle/>
        <a:p>
          <a:r>
            <a:rPr lang="en-US" dirty="0"/>
            <a:t>Pinata and IPFS</a:t>
          </a:r>
        </a:p>
      </dgm:t>
    </dgm:pt>
    <dgm:pt modelId="{38D89679-D77A-9C46-AF39-EA797B9C3540}" type="parTrans" cxnId="{B1B27115-DFE4-4749-ADB6-5113BF6A5F87}">
      <dgm:prSet/>
      <dgm:spPr/>
      <dgm:t>
        <a:bodyPr/>
        <a:lstStyle/>
        <a:p>
          <a:endParaRPr lang="en-US"/>
        </a:p>
      </dgm:t>
    </dgm:pt>
    <dgm:pt modelId="{58D8FF62-F25F-934A-BE00-071BBCA5988F}" type="sibTrans" cxnId="{B1B27115-DFE4-4749-ADB6-5113BF6A5F87}">
      <dgm:prSet/>
      <dgm:spPr/>
      <dgm:t>
        <a:bodyPr/>
        <a:lstStyle/>
        <a:p>
          <a:endParaRPr lang="en-US"/>
        </a:p>
      </dgm:t>
    </dgm:pt>
    <dgm:pt modelId="{D9FCD21C-2091-DF4A-AD91-740CD1867118}">
      <dgm:prSet phldrT="[Text]"/>
      <dgm:spPr/>
      <dgm:t>
        <a:bodyPr/>
        <a:lstStyle/>
        <a:p>
          <a:r>
            <a:rPr lang="en-US" dirty="0"/>
            <a:t>Smart Contract </a:t>
          </a:r>
        </a:p>
      </dgm:t>
    </dgm:pt>
    <dgm:pt modelId="{27E0C713-ED1E-AD47-9E3A-9F3F93379027}" type="parTrans" cxnId="{59510BF0-DF0E-534A-9F4C-CB33A0205E1D}">
      <dgm:prSet/>
      <dgm:spPr/>
      <dgm:t>
        <a:bodyPr/>
        <a:lstStyle/>
        <a:p>
          <a:endParaRPr lang="en-US"/>
        </a:p>
      </dgm:t>
    </dgm:pt>
    <dgm:pt modelId="{F08690CC-BAB8-CF47-97DB-BF452F55BAAB}" type="sibTrans" cxnId="{59510BF0-DF0E-534A-9F4C-CB33A0205E1D}">
      <dgm:prSet/>
      <dgm:spPr/>
      <dgm:t>
        <a:bodyPr/>
        <a:lstStyle/>
        <a:p>
          <a:endParaRPr lang="en-US"/>
        </a:p>
      </dgm:t>
    </dgm:pt>
    <dgm:pt modelId="{D5B8786F-7F17-474F-A24D-7427F983F2F6}">
      <dgm:prSet phldrT="[Text]"/>
      <dgm:spPr/>
      <dgm:t>
        <a:bodyPr/>
        <a:lstStyle/>
        <a:p>
          <a:r>
            <a:rPr lang="en-US" dirty="0"/>
            <a:t>Minted </a:t>
          </a:r>
          <a:r>
            <a:rPr lang="en-US" dirty="0" err="1"/>
            <a:t>Cryptobara</a:t>
          </a:r>
          <a:r>
            <a:rPr lang="en-US" dirty="0"/>
            <a:t> Collection &amp; </a:t>
          </a:r>
          <a:r>
            <a:rPr lang="en-US" dirty="0" err="1"/>
            <a:t>Dapp</a:t>
          </a:r>
          <a:endParaRPr lang="en-US" dirty="0"/>
        </a:p>
      </dgm:t>
    </dgm:pt>
    <dgm:pt modelId="{05A68062-0EDA-4E4D-91A8-5CD695551A2F}" type="parTrans" cxnId="{9C73F216-6D0D-7C4A-8DC0-D5F9F3086399}">
      <dgm:prSet/>
      <dgm:spPr/>
      <dgm:t>
        <a:bodyPr/>
        <a:lstStyle/>
        <a:p>
          <a:endParaRPr lang="en-US"/>
        </a:p>
      </dgm:t>
    </dgm:pt>
    <dgm:pt modelId="{070AF62E-32A7-344B-BBE1-3B1AA1B5A44E}" type="sibTrans" cxnId="{9C73F216-6D0D-7C4A-8DC0-D5F9F3086399}">
      <dgm:prSet/>
      <dgm:spPr/>
      <dgm:t>
        <a:bodyPr/>
        <a:lstStyle/>
        <a:p>
          <a:endParaRPr lang="en-US"/>
        </a:p>
      </dgm:t>
    </dgm:pt>
    <dgm:pt modelId="{78ADF717-77FD-174C-8598-63B9EB0CA816}" type="pres">
      <dgm:prSet presAssocID="{925F4D55-14C4-A845-88E8-CA16CE4CD2E7}" presName="Name0" presStyleCnt="0">
        <dgm:presLayoutVars>
          <dgm:chMax val="7"/>
          <dgm:chPref val="5"/>
        </dgm:presLayoutVars>
      </dgm:prSet>
      <dgm:spPr/>
    </dgm:pt>
    <dgm:pt modelId="{1A852B75-9A32-694D-B62A-53DB8C5CD324}" type="pres">
      <dgm:prSet presAssocID="{925F4D55-14C4-A845-88E8-CA16CE4CD2E7}" presName="arrowNode" presStyleLbl="node1" presStyleIdx="0" presStyleCnt="1"/>
      <dgm:spPr/>
    </dgm:pt>
    <dgm:pt modelId="{0E0742BC-7D22-004E-A66B-733F1E869FEA}" type="pres">
      <dgm:prSet presAssocID="{7236DA5C-02EF-EB4A-9265-513B17B1934D}" presName="txNode1" presStyleLbl="revTx" presStyleIdx="0" presStyleCnt="5">
        <dgm:presLayoutVars>
          <dgm:bulletEnabled val="1"/>
        </dgm:presLayoutVars>
      </dgm:prSet>
      <dgm:spPr/>
    </dgm:pt>
    <dgm:pt modelId="{58798350-601F-3048-9FD0-DBE806A46C37}" type="pres">
      <dgm:prSet presAssocID="{9B943F28-8E30-844F-891D-8A9D4FD7F53A}" presName="txNode2" presStyleLbl="revTx" presStyleIdx="1" presStyleCnt="5" custLinFactNeighborX="-1307" custLinFactNeighborY="-15769">
        <dgm:presLayoutVars>
          <dgm:bulletEnabled val="1"/>
        </dgm:presLayoutVars>
      </dgm:prSet>
      <dgm:spPr/>
    </dgm:pt>
    <dgm:pt modelId="{E2BED0E1-1B41-434A-B017-DE87A701B9C3}" type="pres">
      <dgm:prSet presAssocID="{6FD243E5-E277-CE48-84AD-784A2D4EA155}" presName="dotNode2" presStyleCnt="0"/>
      <dgm:spPr/>
    </dgm:pt>
    <dgm:pt modelId="{B4521FE5-79C8-1E4D-BCFD-70775B703218}" type="pres">
      <dgm:prSet presAssocID="{6FD243E5-E277-CE48-84AD-784A2D4EA155}" presName="dotRepeatNode" presStyleLbl="fgShp" presStyleIdx="0" presStyleCnt="3"/>
      <dgm:spPr/>
    </dgm:pt>
    <dgm:pt modelId="{2D7530E0-3377-334C-A712-E84F7B0F0662}" type="pres">
      <dgm:prSet presAssocID="{4C4B3255-8141-3445-A9B0-0DF000A3FCB0}" presName="txNode3" presStyleLbl="revTx" presStyleIdx="2" presStyleCnt="5" custLinFactNeighborX="7232" custLinFactNeighborY="33963">
        <dgm:presLayoutVars>
          <dgm:bulletEnabled val="1"/>
        </dgm:presLayoutVars>
      </dgm:prSet>
      <dgm:spPr/>
    </dgm:pt>
    <dgm:pt modelId="{49FDAAEB-742A-9E42-BB1E-44FADF60A7C4}" type="pres">
      <dgm:prSet presAssocID="{58D8FF62-F25F-934A-BE00-071BBCA5988F}" presName="dotNode3" presStyleCnt="0"/>
      <dgm:spPr/>
    </dgm:pt>
    <dgm:pt modelId="{8301E9DD-06C3-5C43-AE40-8710A61336B7}" type="pres">
      <dgm:prSet presAssocID="{58D8FF62-F25F-934A-BE00-071BBCA5988F}" presName="dotRepeatNode" presStyleLbl="fgShp" presStyleIdx="1" presStyleCnt="3"/>
      <dgm:spPr/>
    </dgm:pt>
    <dgm:pt modelId="{919D3DF9-3050-A44F-9626-9756718CE49D}" type="pres">
      <dgm:prSet presAssocID="{D9FCD21C-2091-DF4A-AD91-740CD1867118}" presName="txNode4" presStyleLbl="revTx" presStyleIdx="3" presStyleCnt="5">
        <dgm:presLayoutVars>
          <dgm:bulletEnabled val="1"/>
        </dgm:presLayoutVars>
      </dgm:prSet>
      <dgm:spPr/>
    </dgm:pt>
    <dgm:pt modelId="{31E65A0B-6F35-2443-9FFB-EBFE8F2DBF51}" type="pres">
      <dgm:prSet presAssocID="{F08690CC-BAB8-CF47-97DB-BF452F55BAAB}" presName="dotNode4" presStyleCnt="0"/>
      <dgm:spPr/>
    </dgm:pt>
    <dgm:pt modelId="{0DECBB04-F653-2546-9AFB-0C46F8D76FD2}" type="pres">
      <dgm:prSet presAssocID="{F08690CC-BAB8-CF47-97DB-BF452F55BAAB}" presName="dotRepeatNode" presStyleLbl="fgShp" presStyleIdx="2" presStyleCnt="3"/>
      <dgm:spPr/>
    </dgm:pt>
    <dgm:pt modelId="{934E95DC-BED1-8E4D-8472-DC3E89674056}" type="pres">
      <dgm:prSet presAssocID="{D5B8786F-7F17-474F-A24D-7427F983F2F6}" presName="txNode5" presStyleLbl="revTx" presStyleIdx="4" presStyleCnt="5">
        <dgm:presLayoutVars>
          <dgm:bulletEnabled val="1"/>
        </dgm:presLayoutVars>
      </dgm:prSet>
      <dgm:spPr/>
    </dgm:pt>
  </dgm:ptLst>
  <dgm:cxnLst>
    <dgm:cxn modelId="{0F990E00-0B6A-754E-8F62-DE73C6297C7A}" type="presOf" srcId="{9B943F28-8E30-844F-891D-8A9D4FD7F53A}" destId="{58798350-601F-3048-9FD0-DBE806A46C37}" srcOrd="0" destOrd="0" presId="urn:microsoft.com/office/officeart/2009/3/layout/DescendingProcess"/>
    <dgm:cxn modelId="{317F7800-74B3-1B4D-9512-9682598AEB61}" type="presOf" srcId="{D9FCD21C-2091-DF4A-AD91-740CD1867118}" destId="{919D3DF9-3050-A44F-9626-9756718CE49D}" srcOrd="0" destOrd="0" presId="urn:microsoft.com/office/officeart/2009/3/layout/DescendingProcess"/>
    <dgm:cxn modelId="{B1B27115-DFE4-4749-ADB6-5113BF6A5F87}" srcId="{925F4D55-14C4-A845-88E8-CA16CE4CD2E7}" destId="{4C4B3255-8141-3445-A9B0-0DF000A3FCB0}" srcOrd="2" destOrd="0" parTransId="{38D89679-D77A-9C46-AF39-EA797B9C3540}" sibTransId="{58D8FF62-F25F-934A-BE00-071BBCA5988F}"/>
    <dgm:cxn modelId="{9C73F216-6D0D-7C4A-8DC0-D5F9F3086399}" srcId="{925F4D55-14C4-A845-88E8-CA16CE4CD2E7}" destId="{D5B8786F-7F17-474F-A24D-7427F983F2F6}" srcOrd="4" destOrd="0" parTransId="{05A68062-0EDA-4E4D-91A8-5CD695551A2F}" sibTransId="{070AF62E-32A7-344B-BBE1-3B1AA1B5A44E}"/>
    <dgm:cxn modelId="{979D6B21-075A-324A-81F2-0F58CAEDF97C}" srcId="{925F4D55-14C4-A845-88E8-CA16CE4CD2E7}" destId="{7236DA5C-02EF-EB4A-9265-513B17B1934D}" srcOrd="0" destOrd="0" parTransId="{79F86993-1223-A44F-B30F-C74BADBE3C32}" sibTransId="{7F1F63E2-E442-DC41-B7EE-9240D9EFDF3A}"/>
    <dgm:cxn modelId="{3EB8A82C-2009-E84B-A9E3-8DD5BC06EAB5}" type="presOf" srcId="{F08690CC-BAB8-CF47-97DB-BF452F55BAAB}" destId="{0DECBB04-F653-2546-9AFB-0C46F8D76FD2}" srcOrd="0" destOrd="0" presId="urn:microsoft.com/office/officeart/2009/3/layout/DescendingProcess"/>
    <dgm:cxn modelId="{65AB413E-ECD1-2848-AC71-1E7350F2F078}" type="presOf" srcId="{925F4D55-14C4-A845-88E8-CA16CE4CD2E7}" destId="{78ADF717-77FD-174C-8598-63B9EB0CA816}" srcOrd="0" destOrd="0" presId="urn:microsoft.com/office/officeart/2009/3/layout/DescendingProcess"/>
    <dgm:cxn modelId="{37342E42-E94D-D944-8BAB-2B9E02905FAD}" type="presOf" srcId="{6FD243E5-E277-CE48-84AD-784A2D4EA155}" destId="{B4521FE5-79C8-1E4D-BCFD-70775B703218}" srcOrd="0" destOrd="0" presId="urn:microsoft.com/office/officeart/2009/3/layout/DescendingProcess"/>
    <dgm:cxn modelId="{7A9EDD52-5ED3-3640-B76E-59138CA45A32}" type="presOf" srcId="{D5B8786F-7F17-474F-A24D-7427F983F2F6}" destId="{934E95DC-BED1-8E4D-8472-DC3E89674056}" srcOrd="0" destOrd="0" presId="urn:microsoft.com/office/officeart/2009/3/layout/DescendingProcess"/>
    <dgm:cxn modelId="{7945319E-1B5E-F14E-BCDA-AC9B7BE2EC85}" srcId="{925F4D55-14C4-A845-88E8-CA16CE4CD2E7}" destId="{9B943F28-8E30-844F-891D-8A9D4FD7F53A}" srcOrd="1" destOrd="0" parTransId="{4CC7E07E-367A-4148-A00D-2904458644F3}" sibTransId="{6FD243E5-E277-CE48-84AD-784A2D4EA155}"/>
    <dgm:cxn modelId="{BD8DBBA0-6B56-2B40-B404-D39BEFBB5EB8}" type="presOf" srcId="{4C4B3255-8141-3445-A9B0-0DF000A3FCB0}" destId="{2D7530E0-3377-334C-A712-E84F7B0F0662}" srcOrd="0" destOrd="0" presId="urn:microsoft.com/office/officeart/2009/3/layout/DescendingProcess"/>
    <dgm:cxn modelId="{038205A8-FCC3-624B-A2C7-11D8E7005BF3}" type="presOf" srcId="{58D8FF62-F25F-934A-BE00-071BBCA5988F}" destId="{8301E9DD-06C3-5C43-AE40-8710A61336B7}" srcOrd="0" destOrd="0" presId="urn:microsoft.com/office/officeart/2009/3/layout/DescendingProcess"/>
    <dgm:cxn modelId="{8F7663DA-E520-164E-A1C4-6AAE8C93000D}" type="presOf" srcId="{7236DA5C-02EF-EB4A-9265-513B17B1934D}" destId="{0E0742BC-7D22-004E-A66B-733F1E869FEA}" srcOrd="0" destOrd="0" presId="urn:microsoft.com/office/officeart/2009/3/layout/DescendingProcess"/>
    <dgm:cxn modelId="{59510BF0-DF0E-534A-9F4C-CB33A0205E1D}" srcId="{925F4D55-14C4-A845-88E8-CA16CE4CD2E7}" destId="{D9FCD21C-2091-DF4A-AD91-740CD1867118}" srcOrd="3" destOrd="0" parTransId="{27E0C713-ED1E-AD47-9E3A-9F3F93379027}" sibTransId="{F08690CC-BAB8-CF47-97DB-BF452F55BAAB}"/>
    <dgm:cxn modelId="{8C37A22B-3876-514C-9860-4D3B724002D3}" type="presParOf" srcId="{78ADF717-77FD-174C-8598-63B9EB0CA816}" destId="{1A852B75-9A32-694D-B62A-53DB8C5CD324}" srcOrd="0" destOrd="0" presId="urn:microsoft.com/office/officeart/2009/3/layout/DescendingProcess"/>
    <dgm:cxn modelId="{6740A244-07D9-7E49-86F6-59492D8C1AD2}" type="presParOf" srcId="{78ADF717-77FD-174C-8598-63B9EB0CA816}" destId="{0E0742BC-7D22-004E-A66B-733F1E869FEA}" srcOrd="1" destOrd="0" presId="urn:microsoft.com/office/officeart/2009/3/layout/DescendingProcess"/>
    <dgm:cxn modelId="{7997B7DD-FF7E-DE43-A6AF-650904E701F2}" type="presParOf" srcId="{78ADF717-77FD-174C-8598-63B9EB0CA816}" destId="{58798350-601F-3048-9FD0-DBE806A46C37}" srcOrd="2" destOrd="0" presId="urn:microsoft.com/office/officeart/2009/3/layout/DescendingProcess"/>
    <dgm:cxn modelId="{B467F048-0D8A-D144-A9B9-E9B7C1A42576}" type="presParOf" srcId="{78ADF717-77FD-174C-8598-63B9EB0CA816}" destId="{E2BED0E1-1B41-434A-B017-DE87A701B9C3}" srcOrd="3" destOrd="0" presId="urn:microsoft.com/office/officeart/2009/3/layout/DescendingProcess"/>
    <dgm:cxn modelId="{527FBEFA-8852-CA40-A459-2AD4014C62A6}" type="presParOf" srcId="{E2BED0E1-1B41-434A-B017-DE87A701B9C3}" destId="{B4521FE5-79C8-1E4D-BCFD-70775B703218}" srcOrd="0" destOrd="0" presId="urn:microsoft.com/office/officeart/2009/3/layout/DescendingProcess"/>
    <dgm:cxn modelId="{C06C5145-C2F2-AD4A-8DA3-B99989B0DEEC}" type="presParOf" srcId="{78ADF717-77FD-174C-8598-63B9EB0CA816}" destId="{2D7530E0-3377-334C-A712-E84F7B0F0662}" srcOrd="4" destOrd="0" presId="urn:microsoft.com/office/officeart/2009/3/layout/DescendingProcess"/>
    <dgm:cxn modelId="{35DCE6F5-EC3F-8645-98D5-327A2677B729}" type="presParOf" srcId="{78ADF717-77FD-174C-8598-63B9EB0CA816}" destId="{49FDAAEB-742A-9E42-BB1E-44FADF60A7C4}" srcOrd="5" destOrd="0" presId="urn:microsoft.com/office/officeart/2009/3/layout/DescendingProcess"/>
    <dgm:cxn modelId="{3E701296-3EC0-6B47-B156-295714D27BC6}" type="presParOf" srcId="{49FDAAEB-742A-9E42-BB1E-44FADF60A7C4}" destId="{8301E9DD-06C3-5C43-AE40-8710A61336B7}" srcOrd="0" destOrd="0" presId="urn:microsoft.com/office/officeart/2009/3/layout/DescendingProcess"/>
    <dgm:cxn modelId="{3387386F-7F6B-2548-AF9B-1F41F903A236}" type="presParOf" srcId="{78ADF717-77FD-174C-8598-63B9EB0CA816}" destId="{919D3DF9-3050-A44F-9626-9756718CE49D}" srcOrd="6" destOrd="0" presId="urn:microsoft.com/office/officeart/2009/3/layout/DescendingProcess"/>
    <dgm:cxn modelId="{33553C4F-6A45-4640-B8B2-5E353FC5186D}" type="presParOf" srcId="{78ADF717-77FD-174C-8598-63B9EB0CA816}" destId="{31E65A0B-6F35-2443-9FFB-EBFE8F2DBF51}" srcOrd="7" destOrd="0" presId="urn:microsoft.com/office/officeart/2009/3/layout/DescendingProcess"/>
    <dgm:cxn modelId="{E77B8FD5-5D70-2840-B0C1-5D84437B342A}" type="presParOf" srcId="{31E65A0B-6F35-2443-9FFB-EBFE8F2DBF51}" destId="{0DECBB04-F653-2546-9AFB-0C46F8D76FD2}" srcOrd="0" destOrd="0" presId="urn:microsoft.com/office/officeart/2009/3/layout/DescendingProcess"/>
    <dgm:cxn modelId="{4609181A-C263-6144-A961-6FF786003BC2}" type="presParOf" srcId="{78ADF717-77FD-174C-8598-63B9EB0CA816}" destId="{934E95DC-BED1-8E4D-8472-DC3E89674056}" srcOrd="8" destOrd="0" presId="urn:microsoft.com/office/officeart/2009/3/layout/Descending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A852B75-9A32-694D-B62A-53DB8C5CD324}">
      <dsp:nvSpPr>
        <dsp:cNvPr id="0" name=""/>
        <dsp:cNvSpPr/>
      </dsp:nvSpPr>
      <dsp:spPr>
        <a:xfrm rot="4396374">
          <a:off x="1137268" y="1019093"/>
          <a:ext cx="4420988" cy="3083088"/>
        </a:xfrm>
        <a:prstGeom prst="swooshArrow">
          <a:avLst>
            <a:gd name="adj1" fmla="val 16310"/>
            <a:gd name="adj2" fmla="val 313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521FE5-79C8-1E4D-BCFD-70775B703218}">
      <dsp:nvSpPr>
        <dsp:cNvPr id="0" name=""/>
        <dsp:cNvSpPr/>
      </dsp:nvSpPr>
      <dsp:spPr>
        <a:xfrm>
          <a:off x="2793384" y="1421665"/>
          <a:ext cx="111643" cy="111643"/>
        </a:xfrm>
        <a:prstGeom prst="ellipse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301E9DD-06C3-5C43-AE40-8710A61336B7}">
      <dsp:nvSpPr>
        <dsp:cNvPr id="0" name=""/>
        <dsp:cNvSpPr/>
      </dsp:nvSpPr>
      <dsp:spPr>
        <a:xfrm>
          <a:off x="3557837" y="2038267"/>
          <a:ext cx="111643" cy="111643"/>
        </a:xfrm>
        <a:prstGeom prst="ellipse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DECBB04-F653-2546-9AFB-0C46F8D76FD2}">
      <dsp:nvSpPr>
        <dsp:cNvPr id="0" name=""/>
        <dsp:cNvSpPr/>
      </dsp:nvSpPr>
      <dsp:spPr>
        <a:xfrm>
          <a:off x="4130754" y="2759342"/>
          <a:ext cx="111643" cy="111643"/>
        </a:xfrm>
        <a:prstGeom prst="ellipse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E0742BC-7D22-004E-A66B-733F1E869FEA}">
      <dsp:nvSpPr>
        <dsp:cNvPr id="0" name=""/>
        <dsp:cNvSpPr/>
      </dsp:nvSpPr>
      <dsp:spPr>
        <a:xfrm>
          <a:off x="840898" y="0"/>
          <a:ext cx="2084358" cy="8194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b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Let’s make an NFT!</a:t>
          </a:r>
        </a:p>
      </dsp:txBody>
      <dsp:txXfrm>
        <a:off x="840898" y="0"/>
        <a:ext cx="2084358" cy="819404"/>
      </dsp:txXfrm>
    </dsp:sp>
    <dsp:sp modelId="{58798350-601F-3048-9FD0-DBE806A46C37}">
      <dsp:nvSpPr>
        <dsp:cNvPr id="0" name=""/>
        <dsp:cNvSpPr/>
      </dsp:nvSpPr>
      <dsp:spPr>
        <a:xfrm>
          <a:off x="3392504" y="938574"/>
          <a:ext cx="3042037" cy="8194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Artistic Development</a:t>
          </a:r>
        </a:p>
      </dsp:txBody>
      <dsp:txXfrm>
        <a:off x="3392504" y="938574"/>
        <a:ext cx="3042037" cy="819404"/>
      </dsp:txXfrm>
    </dsp:sp>
    <dsp:sp modelId="{2D7530E0-3377-334C-A712-E84F7B0F0662}">
      <dsp:nvSpPr>
        <dsp:cNvPr id="0" name=""/>
        <dsp:cNvSpPr/>
      </dsp:nvSpPr>
      <dsp:spPr>
        <a:xfrm>
          <a:off x="1016084" y="1962681"/>
          <a:ext cx="2422363" cy="8194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Pinata and IPFS</a:t>
          </a:r>
        </a:p>
      </dsp:txBody>
      <dsp:txXfrm>
        <a:off x="1016084" y="1962681"/>
        <a:ext cx="2422363" cy="819404"/>
      </dsp:txXfrm>
    </dsp:sp>
    <dsp:sp modelId="{919D3DF9-3050-A44F-9626-9756718CE49D}">
      <dsp:nvSpPr>
        <dsp:cNvPr id="0" name=""/>
        <dsp:cNvSpPr/>
      </dsp:nvSpPr>
      <dsp:spPr>
        <a:xfrm>
          <a:off x="4615278" y="2405462"/>
          <a:ext cx="1859022" cy="8194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Smart Contract </a:t>
          </a:r>
        </a:p>
      </dsp:txBody>
      <dsp:txXfrm>
        <a:off x="4615278" y="2405462"/>
        <a:ext cx="1859022" cy="819404"/>
      </dsp:txXfrm>
    </dsp:sp>
    <dsp:sp modelId="{934E95DC-BED1-8E4D-8472-DC3E89674056}">
      <dsp:nvSpPr>
        <dsp:cNvPr id="0" name=""/>
        <dsp:cNvSpPr/>
      </dsp:nvSpPr>
      <dsp:spPr>
        <a:xfrm>
          <a:off x="3657600" y="4301871"/>
          <a:ext cx="2816701" cy="8194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t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Minted </a:t>
          </a:r>
          <a:r>
            <a:rPr lang="en-US" sz="2600" kern="1200" dirty="0" err="1"/>
            <a:t>Cryptobara</a:t>
          </a:r>
          <a:r>
            <a:rPr lang="en-US" sz="2600" kern="1200" dirty="0"/>
            <a:t> Collection &amp; </a:t>
          </a:r>
          <a:r>
            <a:rPr lang="en-US" sz="2600" kern="1200" dirty="0" err="1"/>
            <a:t>Dapp</a:t>
          </a:r>
          <a:endParaRPr lang="en-US" sz="2600" kern="1200" dirty="0"/>
        </a:p>
      </dsp:txBody>
      <dsp:txXfrm>
        <a:off x="3657600" y="4301871"/>
        <a:ext cx="2816701" cy="81940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DescendingProcess">
  <dgm:title val=""/>
  <dgm:desc val=""/>
  <dgm:catLst>
    <dgm:cat type="process" pri="23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clrData>
  <dgm:layoutNode name="Name0">
    <dgm:varLst>
      <dgm:chMax val="7"/>
      <dgm:chPref val="5"/>
    </dgm:varLst>
    <dgm:alg type="composite">
      <dgm:param type="ar" val="1.1"/>
    </dgm:alg>
    <dgm:shape xmlns:r="http://schemas.openxmlformats.org/officeDocument/2006/relationships" r:blip="">
      <dgm:adjLst/>
    </dgm:shape>
    <dgm:choose name="Name1">
      <dgm:if name="Name2" axis="ch" ptType="node" func="cnt" op="equ" val="1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</dgm:constrLst>
      </dgm:if>
      <dgm:if name="Name3" axis="ch" ptType="node" func="cnt" op="equ" val="2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5"/>
          <dgm:constr type="b" for="ch" forName="txNode2" refType="h"/>
          <dgm:constr type="r" for="ch" forName="txNode2" refType="w"/>
          <dgm:constr type="h" for="ch" forName="txNode2" refType="h" fact="0.16"/>
        </dgm:constrLst>
      </dgm:if>
      <dgm:if name="Name4" axis="ch" ptType="node" func="cnt" op="equ" val="3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56"/>
          <dgm:constr type="ctrY" for="ch" forName="txNode2" refType="h" fact="0.3992"/>
          <dgm:constr type="r" for="ch" forName="txNode2" refType="w"/>
          <dgm:constr type="h" for="ch" forName="txNode2" refType="h" fact="0.16"/>
          <dgm:constr type="l" for="ch" forName="txNode3" refType="w" fact="0.5"/>
          <dgm:constr type="b" for="ch" forName="txNode3" refType="h"/>
          <dgm:constr type="r" for="ch" forName="txNode3" refType="w"/>
          <dgm:constr type="h" for="ch" forName="txNode3" refType="h" fact="0.16"/>
          <dgm:constr type="ctrX" for="ch" forName="dotNode2" refType="w" fact="0.4782"/>
          <dgm:constr type="ctrY" for="ch" forName="dotNode2" refType="h" fact="0.3992"/>
          <dgm:constr type="h" for="ch" forName="dotNode2" refType="h" fact="0.0218"/>
          <dgm:constr type="w" for="ch" forName="dotNode2" refType="h" refFor="ch" refForName="dotNode2"/>
        </dgm:constrLst>
      </dgm:if>
      <dgm:if name="Name5" axis="ch" ptType="node" func="cnt" op="equ" val="4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9"/>
          <dgm:constr type="ctrY" for="ch" forName="txNode2" refType="h" fact="0.3153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5004"/>
          <dgm:constr type="r" for="ch" forName="txNode3" refType="w" fact="0.5"/>
          <dgm:constr type="h" for="ch" forName="txNode3" refType="h" fact="0.16"/>
          <dgm:constr type="l" for="ch" forName="txNode4" refType="w" fact="0.5"/>
          <dgm:constr type="b" for="ch" forName="txNode4" refType="h"/>
          <dgm:constr type="r" for="ch" forName="txNode4" refType="w"/>
          <dgm:constr type="h" for="ch" forName="txNode4" refType="h" fact="0.16"/>
          <dgm:constr type="ctrX" for="ch" forName="dotNode2" refType="w" fact="0.39"/>
          <dgm:constr type="ctrY" for="ch" forName="dotNode2" refType="h" fact="0.3153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5626"/>
          <dgm:constr type="ctrY" for="ch" forName="dotNode3" refType="h" fact="0.5004"/>
          <dgm:constr type="h" for="ch" forName="dotNode3" refType="h" fact="0.0218"/>
          <dgm:constr type="w" for="ch" forName="dotNode3" refType="h" refFor="ch" refForName="dotNode3"/>
        </dgm:constrLst>
      </dgm:if>
      <dgm:if name="Name6" axis="ch" ptType="node" func="cnt" op="equ" val="5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6"/>
          <dgm:constr type="ctrY" for="ch" forName="txNode2" refType="h" fact="0.2885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4089"/>
          <dgm:constr type="r" for="ch" forName="txNode3" refType="w" fact="0.43"/>
          <dgm:constr type="h" for="ch" forName="txNode3" refType="h" fact="0.16"/>
          <dgm:constr type="l" for="ch" forName="txNode4" refType="w" fact="0.67"/>
          <dgm:constr type="ctrY" for="ch" forName="txNode4" refType="h" fact="0.5497"/>
          <dgm:constr type="r" for="ch" forName="txNode4" refType="w"/>
          <dgm:constr type="h" for="ch" forName="txNode4" refType="h" fact="0.16"/>
          <dgm:constr type="l" for="ch" forName="txNode5" refType="w" fact="0.5"/>
          <dgm:constr type="b" for="ch" forName="txNode5" refType="h"/>
          <dgm:constr type="r" for="ch" forName="txNode5" refType="w"/>
          <dgm:constr type="h" for="ch" forName="txNode5" refType="h" fact="0.16"/>
          <dgm:constr type="ctrX" for="ch" forName="dotNode2" refType="w" fact="0.3565"/>
          <dgm:constr type="ctrY" for="ch" forName="dotNode2" refType="h" fact="0.2885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4922"/>
          <dgm:constr type="ctrY" for="ch" forName="dotNode3" refType="h" fact="0.4089"/>
          <dgm:constr type="h" for="ch" forName="dotNode3" refType="h" fact="0.0218"/>
          <dgm:constr type="w" for="ch" forName="dotNode3" refType="h" refFor="ch" refForName="dotNode3"/>
          <dgm:constr type="ctrX" for="ch" forName="dotNode4" refType="w" fact="0.5939"/>
          <dgm:constr type="ctrY" for="ch" forName="dotNode4" refType="h" fact="0.5497"/>
          <dgm:constr type="h" for="ch" forName="dotNode4" refType="h" fact="0.0218"/>
          <dgm:constr type="w" for="ch" forName="dotNode4" refType="h" refFor="ch" refForName="dotNode4"/>
        </dgm:constrLst>
      </dgm:if>
      <dgm:if name="Name7" axis="ch" ptType="node" func="cnt" op="equ" val="6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5"/>
          <dgm:constr type="ctrY" for="ch" forName="txNode2" refType="h" fact="0.2693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3638"/>
          <dgm:constr type="r" for="ch" forName="txNode3" refType="w" fact="0.37"/>
          <dgm:constr type="h" for="ch" forName="txNode3" refType="h" fact="0.16"/>
          <dgm:constr type="l" for="ch" forName="txNode4" refType="w" fact="0.63"/>
          <dgm:constr type="ctrY" for="ch" forName="txNode4" refType="h" fact="0.4744"/>
          <dgm:constr type="r" for="ch" forName="txNode4" refType="w"/>
          <dgm:constr type="h" for="ch" forName="txNode4" refType="h" fact="0.16"/>
          <dgm:constr type="l" for="ch" forName="txNode5" refType="w" fact="0"/>
          <dgm:constr type="ctrY" for="ch" forName="txNode5" refType="h" fact="0.5961"/>
          <dgm:constr type="r" for="ch" forName="txNode5" refType="w" fact="0.55"/>
          <dgm:constr type="h" for="ch" forName="txNode5" refType="h" fact="0.16"/>
          <dgm:constr type="l" for="ch" forName="txNode6" refType="w" fact="0.5"/>
          <dgm:constr type="b" for="ch" forName="txNode6" refType="h"/>
          <dgm:constr type="r" for="ch" forName="txNode6" refType="w"/>
          <dgm:constr type="h" for="ch" forName="txNode6" refType="h" fact="0.16"/>
          <dgm:constr type="ctrX" for="ch" forName="dotNode2" refType="w" fact="0.33"/>
          <dgm:constr type="ctrY" for="ch" forName="dotNode2" refType="h" fact="0.2693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4419"/>
          <dgm:constr type="ctrY" for="ch" forName="dotNode3" refType="h" fact="0.3638"/>
          <dgm:constr type="h" for="ch" forName="dotNode3" refType="h" fact="0.0218"/>
          <dgm:constr type="w" for="ch" forName="dotNode3" refType="h" refFor="ch" refForName="dotNode3"/>
          <dgm:constr type="ctrX" for="ch" forName="dotNode4" refType="w" fact="0.5425"/>
          <dgm:constr type="ctrY" for="ch" forName="dotNode4" refType="h" fact="0.4744"/>
          <dgm:constr type="h" for="ch" forName="dotNode4" refType="h" fact="0.0218"/>
          <dgm:constr type="w" for="ch" forName="dotNode4" refType="h" refFor="ch" refForName="dotNode4"/>
          <dgm:constr type="ctrX" for="ch" forName="dotNode5" refType="w" fact="0.6153"/>
          <dgm:constr type="ctrY" for="ch" forName="dotNode5" refType="h" fact="0.5961"/>
          <dgm:constr type="h" for="ch" forName="dotNode5" refType="h" fact="0.0218"/>
          <dgm:constr type="w" for="ch" forName="dotNode5" refType="h" refFor="ch" refForName="dotNode5"/>
        </dgm:constrLst>
      </dgm:if>
      <dgm:else name="Name8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4"/>
          <dgm:constr type="ctrY" for="ch" forName="txNode2" refType="h" fact="0.2693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3424"/>
          <dgm:constr type="r" for="ch" forName="txNode3" refType="w" fact="0.33"/>
          <dgm:constr type="h" for="ch" forName="txNode3" refType="h" fact="0.16"/>
          <dgm:constr type="l" for="ch" forName="txNode4" refType="w" fact="0.61"/>
          <dgm:constr type="ctrY" for="ch" forName="txNode4" refType="h" fact="0.4276"/>
          <dgm:constr type="r" for="ch" forName="txNode4" refType="w"/>
          <dgm:constr type="h" for="ch" forName="txNode4" refType="h" fact="0.16"/>
          <dgm:constr type="l" for="ch" forName="txNode5" refType="w" fact="0"/>
          <dgm:constr type="ctrY" for="ch" forName="txNode5" refType="h" fact="0.5218"/>
          <dgm:constr type="r" for="ch" forName="txNode5" refType="w" fact="0.5"/>
          <dgm:constr type="h" for="ch" forName="txNode5" refType="h" fact="0.16"/>
          <dgm:constr type="l" for="ch" forName="txNode6" refType="w" fact="0.71"/>
          <dgm:constr type="ctrY" for="ch" forName="txNode6" refType="h" fact="0.6179"/>
          <dgm:constr type="r" for="ch" forName="txNode6" refType="w"/>
          <dgm:constr type="h" for="ch" forName="txNode6" refType="h" fact="0.16"/>
          <dgm:constr type="l" for="ch" forName="txNode7" refType="w" fact="0.5"/>
          <dgm:constr type="b" for="ch" forName="txNode7" refType="h"/>
          <dgm:constr type="r" for="ch" forName="txNode7" refType="w"/>
          <dgm:constr type="h" for="ch" forName="txNode7" refType="h" fact="0.16"/>
          <dgm:constr type="ctrX" for="ch" forName="dotNode2" refType="w" fact="0.33"/>
          <dgm:constr type="ctrY" for="ch" forName="dotNode2" refType="h" fact="0.2693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425"/>
          <dgm:constr type="ctrY" for="ch" forName="dotNode3" refType="h" fact="0.3424"/>
          <dgm:constr type="h" for="ch" forName="dotNode3" refType="h" fact="0.0218"/>
          <dgm:constr type="w" for="ch" forName="dotNode3" refType="h" refFor="ch" refForName="dotNode3"/>
          <dgm:constr type="ctrX" for="ch" forName="dotNode4" refType="w" fact="0.505"/>
          <dgm:constr type="ctrY" for="ch" forName="dotNode4" refType="h" fact="0.4276"/>
          <dgm:constr type="h" for="ch" forName="dotNode4" refType="h" fact="0.0218"/>
          <dgm:constr type="w" for="ch" forName="dotNode4" refType="h" refFor="ch" refForName="dotNode4"/>
          <dgm:constr type="ctrX" for="ch" forName="dotNode5" refType="w" fact="0.5742"/>
          <dgm:constr type="ctrY" for="ch" forName="dotNode5" refType="h" fact="0.5218"/>
          <dgm:constr type="h" for="ch" forName="dotNode5" refType="h" fact="0.0218"/>
          <dgm:constr type="w" for="ch" forName="dotNode5" refType="h" refFor="ch" refForName="dotNode5"/>
          <dgm:constr type="ctrX" for="ch" forName="dotNode6" refType="w" fact="0.63"/>
          <dgm:constr type="ctrY" for="ch" forName="dotNode6" refType="h" fact="0.6179"/>
          <dgm:constr type="h" for="ch" forName="dotNode6" refType="h" fact="0.0218"/>
          <dgm:constr type="w" for="ch" forName="dotNode6" refType="h" refFor="ch" refForName="dotNode6"/>
        </dgm:constrLst>
      </dgm:else>
    </dgm:choose>
    <dgm:forEach name="Name9" axis="self" ptType="parTrans">
      <dgm:forEach name="Name10" axis="self" ptType="sibTrans" st="2">
        <dgm:forEach name="dotRepeat" axis="self">
          <dgm:layoutNode name="dotRepeatNode" styleLbl="fgShp">
            <dgm:alg type="sp"/>
            <dgm:shape xmlns:r="http://schemas.openxmlformats.org/officeDocument/2006/relationships" type="ellipse" r:blip="">
              <dgm:adjLst/>
            </dgm:shape>
            <dgm:presOf axis="self"/>
          </dgm:layoutNode>
        </dgm:forEach>
      </dgm:forEach>
    </dgm:forEach>
    <dgm:choose name="Name11">
      <dgm:if name="Name12" axis="ch" ptType="node" func="cnt" op="gte" val="1">
        <dgm:layoutNode name="arrowNode" styleLbl="node1">
          <dgm:alg type="sp"/>
          <dgm:shape xmlns:r="http://schemas.openxmlformats.org/officeDocument/2006/relationships" rot="73.2729" type="swooshArrow" r:blip="">
            <dgm:adjLst>
              <dgm:adj idx="1" val="0.1631"/>
              <dgm:adj idx="2" val="0.3137"/>
            </dgm:adjLst>
          </dgm:shape>
          <dgm:presOf/>
        </dgm:layoutNode>
      </dgm:if>
      <dgm:else name="Name13"/>
    </dgm:choose>
    <dgm:forEach name="Name14" axis="ch" ptType="node" cnt="1">
      <dgm:layoutNode name="txNode1" styleLbl="revTx">
        <dgm:varLst>
          <dgm:bulletEnabled val="1"/>
        </dgm:varLst>
        <dgm:alg type="tx">
          <dgm:param type="txAnchorVert" val="b"/>
        </dgm:alg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15" axis="ch" ptType="node" st="2" cnt="1">
      <dgm:layoutNode name="txNode2" styleLbl="revTx">
        <dgm:varLst>
          <dgm:bulletEnabled val="1"/>
        </dgm:varLst>
        <dgm:choose name="Name16">
          <dgm:if name="Name17" axis="self" ptType="node" func="revPos" op="equ" val="1">
            <dgm:alg type="tx">
              <dgm:param type="txAnchorVert" val="t"/>
            </dgm:alg>
          </dgm:if>
          <dgm:if name="Name18" axis="self" ptType="node" func="posOdd" op="equ" val="1">
            <dgm:alg type="tx">
              <dgm:param type="parTxLTRAlign" val="r"/>
              <dgm:param type="parTxRTLAlign" val="r"/>
            </dgm:alg>
          </dgm:if>
          <dgm:else name="Name1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20">
        <dgm:if name="Name21" axis="par ch" ptType="all node" func="cnt" op="neq" val="2">
          <dgm:forEach name="Name22" axis="follow" ptType="sibTrans" cnt="1">
            <dgm:layoutNode name="dotNode2">
              <dgm:alg type="sp"/>
              <dgm:shape xmlns:r="http://schemas.openxmlformats.org/officeDocument/2006/relationships" r:blip="">
                <dgm:adjLst/>
              </dgm:shape>
              <dgm:presOf/>
              <dgm:forEach name="Name23" ref="dotRepeat"/>
            </dgm:layoutNode>
          </dgm:forEach>
        </dgm:if>
        <dgm:else name="Name24"/>
      </dgm:choose>
    </dgm:forEach>
    <dgm:forEach name="Name25" axis="ch" ptType="node" st="3" cnt="1">
      <dgm:layoutNode name="txNode3" styleLbl="revTx">
        <dgm:varLst>
          <dgm:bulletEnabled val="1"/>
        </dgm:varLst>
        <dgm:choose name="Name26">
          <dgm:if name="Name27" axis="self" ptType="node" func="revPos" op="equ" val="1">
            <dgm:alg type="tx">
              <dgm:param type="txAnchorVert" val="t"/>
            </dgm:alg>
          </dgm:if>
          <dgm:if name="Name28" axis="self" ptType="node" func="posOdd" op="equ" val="1">
            <dgm:alg type="tx">
              <dgm:param type="parTxLTRAlign" val="r"/>
              <dgm:param type="parTxRTLAlign" val="r"/>
            </dgm:alg>
          </dgm:if>
          <dgm:else name="Name2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30">
        <dgm:if name="Name31" axis="par ch" ptType="all node" func="cnt" op="neq" val="3">
          <dgm:forEach name="Name32" axis="follow" ptType="sibTrans" cnt="1">
            <dgm:layoutNode name="dotNode3">
              <dgm:alg type="sp"/>
              <dgm:shape xmlns:r="http://schemas.openxmlformats.org/officeDocument/2006/relationships" r:blip="">
                <dgm:adjLst/>
              </dgm:shape>
              <dgm:presOf/>
              <dgm:forEach name="Name33" ref="dotRepeat"/>
            </dgm:layoutNode>
          </dgm:forEach>
        </dgm:if>
        <dgm:else name="Name34"/>
      </dgm:choose>
    </dgm:forEach>
    <dgm:forEach name="Name35" axis="ch" ptType="node" st="4" cnt="1">
      <dgm:layoutNode name="txNode4" styleLbl="revTx">
        <dgm:varLst>
          <dgm:bulletEnabled val="1"/>
        </dgm:varLst>
        <dgm:choose name="Name36">
          <dgm:if name="Name37" axis="self" ptType="node" func="revPos" op="equ" val="1">
            <dgm:alg type="tx">
              <dgm:param type="txAnchorVert" val="t"/>
            </dgm:alg>
          </dgm:if>
          <dgm:if name="Name38" axis="self" ptType="node" func="posOdd" op="equ" val="1">
            <dgm:alg type="tx">
              <dgm:param type="parTxLTRAlign" val="r"/>
              <dgm:param type="parTxRTLAlign" val="r"/>
            </dgm:alg>
          </dgm:if>
          <dgm:else name="Name3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40">
        <dgm:if name="Name41" axis="par ch" ptType="all node" func="cnt" op="neq" val="4">
          <dgm:forEach name="Name42" axis="follow" ptType="sibTrans" cnt="1">
            <dgm:layoutNode name="dotNode4">
              <dgm:alg type="sp"/>
              <dgm:shape xmlns:r="http://schemas.openxmlformats.org/officeDocument/2006/relationships" r:blip="">
                <dgm:adjLst/>
              </dgm:shape>
              <dgm:presOf/>
              <dgm:forEach name="Name43" ref="dotRepeat"/>
            </dgm:layoutNode>
          </dgm:forEach>
        </dgm:if>
        <dgm:else name="Name44"/>
      </dgm:choose>
    </dgm:forEach>
    <dgm:forEach name="Name45" axis="ch" ptType="node" st="5" cnt="1">
      <dgm:layoutNode name="txNode5" styleLbl="revTx">
        <dgm:varLst>
          <dgm:bulletEnabled val="1"/>
        </dgm:varLst>
        <dgm:choose name="Name46">
          <dgm:if name="Name47" axis="self" ptType="node" func="revPos" op="equ" val="1">
            <dgm:alg type="tx">
              <dgm:param type="txAnchorVert" val="t"/>
            </dgm:alg>
          </dgm:if>
          <dgm:if name="Name48" axis="self" ptType="node" func="posOdd" op="equ" val="1">
            <dgm:alg type="tx">
              <dgm:param type="parTxLTRAlign" val="r"/>
              <dgm:param type="parTxRTLAlign" val="r"/>
            </dgm:alg>
          </dgm:if>
          <dgm:else name="Name4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50">
        <dgm:if name="Name51" axis="par ch" ptType="all node" func="cnt" op="neq" val="5">
          <dgm:forEach name="Name52" axis="follow" ptType="sibTrans" cnt="1">
            <dgm:layoutNode name="dotNode5">
              <dgm:alg type="sp"/>
              <dgm:shape xmlns:r="http://schemas.openxmlformats.org/officeDocument/2006/relationships" r:blip="">
                <dgm:adjLst/>
              </dgm:shape>
              <dgm:presOf/>
              <dgm:forEach name="Name53" ref="dotRepeat"/>
            </dgm:layoutNode>
          </dgm:forEach>
        </dgm:if>
        <dgm:else name="Name54"/>
      </dgm:choose>
    </dgm:forEach>
    <dgm:forEach name="Name55" axis="ch" ptType="node" st="6" cnt="1">
      <dgm:layoutNode name="txNode6" styleLbl="revTx">
        <dgm:varLst>
          <dgm:bulletEnabled val="1"/>
        </dgm:varLst>
        <dgm:choose name="Name56">
          <dgm:if name="Name57" axis="self" ptType="node" func="revPos" op="equ" val="1">
            <dgm:alg type="tx">
              <dgm:param type="txAnchorVert" val="t"/>
            </dgm:alg>
          </dgm:if>
          <dgm:if name="Name58" axis="self" ptType="node" func="posOdd" op="equ" val="1">
            <dgm:alg type="tx">
              <dgm:param type="parTxLTRAlign" val="r"/>
              <dgm:param type="parTxRTLAlign" val="r"/>
            </dgm:alg>
          </dgm:if>
          <dgm:else name="Name5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60">
        <dgm:if name="Name61" axis="par ch" ptType="all node" func="cnt" op="neq" val="6">
          <dgm:forEach name="Name62" axis="follow" ptType="sibTrans" cnt="1">
            <dgm:layoutNode name="dotNode6">
              <dgm:alg type="sp"/>
              <dgm:shape xmlns:r="http://schemas.openxmlformats.org/officeDocument/2006/relationships" r:blip="">
                <dgm:adjLst/>
              </dgm:shape>
              <dgm:presOf/>
              <dgm:forEach name="Name63" ref="dotRepeat"/>
            </dgm:layoutNode>
          </dgm:forEach>
        </dgm:if>
        <dgm:else name="Name64"/>
      </dgm:choose>
    </dgm:forEach>
    <dgm:forEach name="Name65" axis="ch" ptType="node" st="7" cnt="1">
      <dgm:layoutNode name="txNode7" styleLbl="revTx">
        <dgm:varLst>
          <dgm:bulletEnabled val="1"/>
        </dgm:varLst>
        <dgm:alg type="tx">
          <dgm:param type="txAnchorVert" val="t"/>
        </dgm:alg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gif>
</file>

<file path=ppt/media/image12.png>
</file>

<file path=ppt/media/image13.png>
</file>

<file path=ppt/media/image14.gif>
</file>

<file path=ppt/media/image15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2/19/22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2/19/22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2/19/22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2/19/22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2/19/22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2/19/22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2/19/22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2/19/22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2/19/22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2/19/22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2/19/22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2/19/22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 descr="Sticky notes on a wall">
            <a:extLst>
              <a:ext uri="{FF2B5EF4-FFF2-40B4-BE49-F238E27FC236}">
                <a16:creationId xmlns:a16="http://schemas.microsoft.com/office/drawing/2014/main" id="{3693C758-661D-7649-9A57-55B6A0FE42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4771" y="2406709"/>
            <a:ext cx="2888246" cy="2147003"/>
          </a:xfrm>
          <a:prstGeom prst="rect">
            <a:avLst/>
          </a:prstGeom>
        </p:spPr>
      </p:pic>
      <p:pic>
        <p:nvPicPr>
          <p:cNvPr id="29" name="Picture 28" descr="Sticky notes on a wall">
            <a:extLst>
              <a:ext uri="{FF2B5EF4-FFF2-40B4-BE49-F238E27FC236}">
                <a16:creationId xmlns:a16="http://schemas.microsoft.com/office/drawing/2014/main" id="{803F3579-7270-E84F-BF40-B8818B4C54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4770" y="772747"/>
            <a:ext cx="2891883" cy="1650913"/>
          </a:xfrm>
          <a:prstGeom prst="rect">
            <a:avLst/>
          </a:prstGeom>
        </p:spPr>
      </p:pic>
      <p:pic>
        <p:nvPicPr>
          <p:cNvPr id="28" name="Picture 27" descr="Sticky notes on a wall">
            <a:extLst>
              <a:ext uri="{FF2B5EF4-FFF2-40B4-BE49-F238E27FC236}">
                <a16:creationId xmlns:a16="http://schemas.microsoft.com/office/drawing/2014/main" id="{E8DA4176-3959-B045-8001-84F356AF80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4770" y="4553712"/>
            <a:ext cx="2891883" cy="153154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7389960-0990-A446-B584-C5ED1DB49D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9783" y="1298448"/>
            <a:ext cx="7315200" cy="3255264"/>
          </a:xfrm>
        </p:spPr>
        <p:txBody>
          <a:bodyPr>
            <a:normAutofit/>
          </a:bodyPr>
          <a:lstStyle/>
          <a:p>
            <a:r>
              <a:rPr lang="en-US" sz="9600" dirty="0"/>
              <a:t>NFTs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E6BE93-E88B-3046-A2AD-340B4E94F4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1733" y="4670246"/>
            <a:ext cx="7525001" cy="889306"/>
          </a:xfrm>
        </p:spPr>
        <p:txBody>
          <a:bodyPr/>
          <a:lstStyle/>
          <a:p>
            <a:r>
              <a:rPr lang="en-US" dirty="0"/>
              <a:t>And Our Journey To The Creation Of  </a:t>
            </a:r>
            <a:r>
              <a:rPr lang="en-US" b="1" dirty="0"/>
              <a:t>The </a:t>
            </a:r>
            <a:r>
              <a:rPr lang="en-US" b="1" dirty="0" err="1"/>
              <a:t>Cryptobara</a:t>
            </a:r>
            <a:r>
              <a:rPr lang="en-US" b="1" dirty="0"/>
              <a:t> Collection</a:t>
            </a:r>
          </a:p>
        </p:txBody>
      </p:sp>
      <p:pic>
        <p:nvPicPr>
          <p:cNvPr id="5" name="Picture 4" descr="Shape&#10;&#10;Description automatically generated with medium confidence">
            <a:extLst>
              <a:ext uri="{FF2B5EF4-FFF2-40B4-BE49-F238E27FC236}">
                <a16:creationId xmlns:a16="http://schemas.microsoft.com/office/drawing/2014/main" id="{C8EC3480-A24D-CB42-A67D-1A1D3E43AED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543" r="12763" b="24189"/>
          <a:stretch/>
        </p:blipFill>
        <p:spPr>
          <a:xfrm>
            <a:off x="9403491" y="2416839"/>
            <a:ext cx="2614443" cy="225340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84EE0FB-8F66-E747-BA60-0AB9CBE6E20F}"/>
              </a:ext>
            </a:extLst>
          </p:cNvPr>
          <p:cNvSpPr txBox="1"/>
          <p:nvPr/>
        </p:nvSpPr>
        <p:spPr>
          <a:xfrm>
            <a:off x="1694670" y="5131024"/>
            <a:ext cx="75129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project by: 		Marcela Castano 		Rina Weiner 									Frank Lau 				Monique Ferguson</a:t>
            </a:r>
          </a:p>
        </p:txBody>
      </p:sp>
      <p:pic>
        <p:nvPicPr>
          <p:cNvPr id="8" name="Picture 7" descr="A picture containing icon&#10;&#10;Description automatically generated">
            <a:extLst>
              <a:ext uri="{FF2B5EF4-FFF2-40B4-BE49-F238E27FC236}">
                <a16:creationId xmlns:a16="http://schemas.microsoft.com/office/drawing/2014/main" id="{BC8D29DA-43F8-BB49-83F1-BA3733A37B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09129" y="3859467"/>
            <a:ext cx="455651" cy="455651"/>
          </a:xfrm>
          <a:prstGeom prst="rect">
            <a:avLst/>
          </a:prstGeom>
        </p:spPr>
      </p:pic>
      <p:pic>
        <p:nvPicPr>
          <p:cNvPr id="10" name="Picture 9" descr="A picture containing shape&#10;&#10;Description automatically generated">
            <a:extLst>
              <a:ext uri="{FF2B5EF4-FFF2-40B4-BE49-F238E27FC236}">
                <a16:creationId xmlns:a16="http://schemas.microsoft.com/office/drawing/2014/main" id="{19BD4C92-23F9-0944-A7E8-5A684049D9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71001" y="5449927"/>
            <a:ext cx="558088" cy="558088"/>
          </a:xfrm>
          <a:prstGeom prst="rect">
            <a:avLst/>
          </a:prstGeom>
        </p:spPr>
      </p:pic>
      <p:pic>
        <p:nvPicPr>
          <p:cNvPr id="12" name="Picture 11" descr="A picture containing icon&#10;&#10;Description automatically generated">
            <a:extLst>
              <a:ext uri="{FF2B5EF4-FFF2-40B4-BE49-F238E27FC236}">
                <a16:creationId xmlns:a16="http://schemas.microsoft.com/office/drawing/2014/main" id="{83502116-8ACC-FC48-9132-09648948607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91222" y="4797436"/>
            <a:ext cx="558087" cy="558087"/>
          </a:xfrm>
          <a:prstGeom prst="rect">
            <a:avLst/>
          </a:prstGeom>
        </p:spPr>
      </p:pic>
      <p:pic>
        <p:nvPicPr>
          <p:cNvPr id="14" name="Picture 13" descr="Icon&#10;&#10;Description automatically generated with medium confidence">
            <a:extLst>
              <a:ext uri="{FF2B5EF4-FFF2-40B4-BE49-F238E27FC236}">
                <a16:creationId xmlns:a16="http://schemas.microsoft.com/office/drawing/2014/main" id="{E3AA1163-864A-3245-84AE-5F72744A6DF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31583" y="5447662"/>
            <a:ext cx="536274" cy="536274"/>
          </a:xfrm>
          <a:prstGeom prst="rect">
            <a:avLst/>
          </a:prstGeom>
        </p:spPr>
      </p:pic>
      <p:pic>
        <p:nvPicPr>
          <p:cNvPr id="16" name="Picture 15" descr="A picture containing icon&#10;&#10;Description automatically generated">
            <a:extLst>
              <a:ext uri="{FF2B5EF4-FFF2-40B4-BE49-F238E27FC236}">
                <a16:creationId xmlns:a16="http://schemas.microsoft.com/office/drawing/2014/main" id="{175541E2-8D30-ED4E-B60D-AC73A6571C3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423049" y="892119"/>
            <a:ext cx="558087" cy="558087"/>
          </a:xfrm>
          <a:prstGeom prst="rect">
            <a:avLst/>
          </a:prstGeom>
        </p:spPr>
      </p:pic>
      <p:pic>
        <p:nvPicPr>
          <p:cNvPr id="18" name="Picture 17" descr="Shape&#10;&#10;Description automatically generated">
            <a:extLst>
              <a:ext uri="{FF2B5EF4-FFF2-40B4-BE49-F238E27FC236}">
                <a16:creationId xmlns:a16="http://schemas.microsoft.com/office/drawing/2014/main" id="{DA57C47D-3D5E-1449-9E52-1B5517186A6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409770" y="892119"/>
            <a:ext cx="558087" cy="558087"/>
          </a:xfrm>
          <a:prstGeom prst="rect">
            <a:avLst/>
          </a:prstGeom>
        </p:spPr>
      </p:pic>
      <p:pic>
        <p:nvPicPr>
          <p:cNvPr id="20" name="Picture 19" descr="A picture containing icon&#10;&#10;Description automatically generated">
            <a:extLst>
              <a:ext uri="{FF2B5EF4-FFF2-40B4-BE49-F238E27FC236}">
                <a16:creationId xmlns:a16="http://schemas.microsoft.com/office/drawing/2014/main" id="{89F5DEBB-48B4-3449-BCAF-0E6DD43C5FB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413035" y="1729250"/>
            <a:ext cx="536274" cy="536274"/>
          </a:xfrm>
          <a:prstGeom prst="rect">
            <a:avLst/>
          </a:prstGeom>
        </p:spPr>
      </p:pic>
      <p:pic>
        <p:nvPicPr>
          <p:cNvPr id="21" name="Picture 20" descr="Icon&#10;&#10;Description automatically generated with medium confidence">
            <a:extLst>
              <a:ext uri="{FF2B5EF4-FFF2-40B4-BE49-F238E27FC236}">
                <a16:creationId xmlns:a16="http://schemas.microsoft.com/office/drawing/2014/main" id="{7DEE2188-F197-2A46-9457-5FE1AF5F64F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48410" y="1952724"/>
            <a:ext cx="320070" cy="320070"/>
          </a:xfrm>
          <a:prstGeom prst="rect">
            <a:avLst/>
          </a:prstGeom>
        </p:spPr>
      </p:pic>
      <p:pic>
        <p:nvPicPr>
          <p:cNvPr id="22" name="Picture 21" descr="A picture containing icon&#10;&#10;Description automatically generated">
            <a:extLst>
              <a:ext uri="{FF2B5EF4-FFF2-40B4-BE49-F238E27FC236}">
                <a16:creationId xmlns:a16="http://schemas.microsoft.com/office/drawing/2014/main" id="{228320F1-87AC-204B-83B7-47DD61B2040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518826" y="1328901"/>
            <a:ext cx="324691" cy="324691"/>
          </a:xfrm>
          <a:prstGeom prst="rect">
            <a:avLst/>
          </a:prstGeom>
        </p:spPr>
      </p:pic>
      <p:pic>
        <p:nvPicPr>
          <p:cNvPr id="23" name="Picture 22" descr="A picture containing shape&#10;&#10;Description automatically generated">
            <a:extLst>
              <a:ext uri="{FF2B5EF4-FFF2-40B4-BE49-F238E27FC236}">
                <a16:creationId xmlns:a16="http://schemas.microsoft.com/office/drawing/2014/main" id="{C5EC8C8F-A8BA-1549-B7B0-D932C4F57B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34952" y="1964958"/>
            <a:ext cx="324691" cy="324691"/>
          </a:xfrm>
          <a:prstGeom prst="rect">
            <a:avLst/>
          </a:prstGeom>
        </p:spPr>
      </p:pic>
      <p:pic>
        <p:nvPicPr>
          <p:cNvPr id="24" name="Picture 23" descr="Shape&#10;&#10;Description automatically generated">
            <a:extLst>
              <a:ext uri="{FF2B5EF4-FFF2-40B4-BE49-F238E27FC236}">
                <a16:creationId xmlns:a16="http://schemas.microsoft.com/office/drawing/2014/main" id="{8640CD18-F4BF-884A-A295-9BB66A07B39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446100" y="4797436"/>
            <a:ext cx="324691" cy="324691"/>
          </a:xfrm>
          <a:prstGeom prst="rect">
            <a:avLst/>
          </a:prstGeom>
        </p:spPr>
      </p:pic>
      <p:pic>
        <p:nvPicPr>
          <p:cNvPr id="25" name="Picture 24" descr="A picture containing icon&#10;&#10;Description automatically generated">
            <a:extLst>
              <a:ext uri="{FF2B5EF4-FFF2-40B4-BE49-F238E27FC236}">
                <a16:creationId xmlns:a16="http://schemas.microsoft.com/office/drawing/2014/main" id="{3AFB17E9-1147-224A-B06D-44524091005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534953" y="4785276"/>
            <a:ext cx="324691" cy="324691"/>
          </a:xfrm>
          <a:prstGeom prst="rect">
            <a:avLst/>
          </a:prstGeom>
        </p:spPr>
      </p:pic>
      <p:pic>
        <p:nvPicPr>
          <p:cNvPr id="26" name="Picture 25" descr="A picture containing icon&#10;&#10;Description automatically generated">
            <a:extLst>
              <a:ext uri="{FF2B5EF4-FFF2-40B4-BE49-F238E27FC236}">
                <a16:creationId xmlns:a16="http://schemas.microsoft.com/office/drawing/2014/main" id="{FB1B51DF-FE16-FD49-887E-2651A2BC1ED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515968" y="5447662"/>
            <a:ext cx="308594" cy="308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1065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AEA96-C133-5247-B4F0-BD7C145243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B30584-CB1D-A344-A2F5-C0A516E481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0363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671F6-597B-9D47-8FC3-357AC34E5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512C55-7F2A-454B-9AAF-0DCDD985F3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7859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D940E-D65C-E444-A2F6-3388DD129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9B8ED3-963B-474B-A4E0-64BE3E52E6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665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DB580-09F1-1E46-9BB3-64878C81C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D3B1D0B-EE8E-6B43-89F2-3C5CCCEFA76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10055649"/>
              </p:ext>
            </p:extLst>
          </p:nvPr>
        </p:nvGraphicFramePr>
        <p:xfrm>
          <a:off x="3868738" y="863600"/>
          <a:ext cx="7315200" cy="5121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334254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91554-A4A5-364F-A632-0B012E6E5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Wait, what’s an NFT?</a:t>
            </a:r>
          </a:p>
        </p:txBody>
      </p:sp>
      <p:pic>
        <p:nvPicPr>
          <p:cNvPr id="5" name="Content Placeholder 4" descr="A picture containing light&#10;&#10;Description automatically generated">
            <a:extLst>
              <a:ext uri="{FF2B5EF4-FFF2-40B4-BE49-F238E27FC236}">
                <a16:creationId xmlns:a16="http://schemas.microsoft.com/office/drawing/2014/main" id="{8B4713C7-AFA4-1244-B103-44809B3CE3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45814" y="3870433"/>
            <a:ext cx="1854587" cy="185458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638D0E5-4A50-514C-A3A9-40D9B39381C6}"/>
              </a:ext>
            </a:extLst>
          </p:cNvPr>
          <p:cNvSpPr txBox="1"/>
          <p:nvPr/>
        </p:nvSpPr>
        <p:spPr>
          <a:xfrm>
            <a:off x="4015946" y="914400"/>
            <a:ext cx="67260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Did you know that NFT was Collins Dictionary Word of the Year 2021?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4F7C6F1-F0B8-9E48-9FCA-5A9B95991D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5946" y="1588420"/>
            <a:ext cx="6462028" cy="3672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4594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F31FA-459E-EA44-9203-EFC8B4709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69FF35-805B-A344-8818-A6263D7313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8640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72AB4-2404-BF40-BDF6-A0169D7EE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7853D0-949D-2E4C-9E89-A0E0FDFCD2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3590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8CC4F-4D3D-2145-AA1C-7CE97695B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Layers</a:t>
            </a:r>
          </a:p>
        </p:txBody>
      </p:sp>
      <p:pic>
        <p:nvPicPr>
          <p:cNvPr id="9" name="Content Placeholder 8" descr="A picture containing text&#10;&#10;Description automatically generated">
            <a:extLst>
              <a:ext uri="{FF2B5EF4-FFF2-40B4-BE49-F238E27FC236}">
                <a16:creationId xmlns:a16="http://schemas.microsoft.com/office/drawing/2014/main" id="{0F3CF98B-F67E-E14F-BA38-AD7754A267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24412" y="863600"/>
            <a:ext cx="6403851" cy="5121275"/>
          </a:xfrm>
        </p:spPr>
      </p:pic>
    </p:spTree>
    <p:extLst>
      <p:ext uri="{BB962C8B-B14F-4D97-AF65-F5344CB8AC3E}">
        <p14:creationId xmlns:p14="http://schemas.microsoft.com/office/powerpoint/2010/main" val="13851486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8DB31D-CC2D-7E49-878C-8449D528B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Build</a:t>
            </a:r>
            <a:endParaRPr lang="en-US" dirty="0"/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C54BAFCE-FF97-2B45-B78F-DB93EF4E0E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24412" y="863600"/>
            <a:ext cx="6403851" cy="5121275"/>
          </a:xfrm>
        </p:spPr>
      </p:pic>
    </p:spTree>
    <p:extLst>
      <p:ext uri="{BB962C8B-B14F-4D97-AF65-F5344CB8AC3E}">
        <p14:creationId xmlns:p14="http://schemas.microsoft.com/office/powerpoint/2010/main" val="20036058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DB23C2B-2054-4D8B-9E98-9190F8E05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797B5BC-9873-45F9-97D6-298FB5AF08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0" y="762000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6AD11F-AA09-3B45-A8F5-44ACA66322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260" y="1683144"/>
            <a:ext cx="2774922" cy="3491712"/>
          </a:xfrm>
        </p:spPr>
        <p:txBody>
          <a:bodyPr>
            <a:normAutofit/>
          </a:bodyPr>
          <a:lstStyle/>
          <a:p>
            <a:r>
              <a:rPr lang="en-US" dirty="0"/>
              <a:t>Preview Images</a:t>
            </a:r>
          </a:p>
        </p:txBody>
      </p:sp>
      <p:pic>
        <p:nvPicPr>
          <p:cNvPr id="5" name="Content Placeholder 4" descr="A picture containing text, vector graphics&#10;&#10;Description automatically generated">
            <a:extLst>
              <a:ext uri="{FF2B5EF4-FFF2-40B4-BE49-F238E27FC236}">
                <a16:creationId xmlns:a16="http://schemas.microsoft.com/office/drawing/2014/main" id="{0019B313-3064-EA43-B08D-5736A77F7E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28519" y="1682750"/>
            <a:ext cx="3492500" cy="3492500"/>
          </a:xfrm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65C2FCD-09A4-4B4B-AA73-F330DFE91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1190517" y="1056875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989161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DB23C2B-2054-4D8B-9E98-9190F8E05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797B5BC-9873-45F9-97D6-298FB5AF08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0" y="762000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6AD11F-AA09-3B45-A8F5-44ACA66322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260" y="1683144"/>
            <a:ext cx="2774922" cy="3491712"/>
          </a:xfrm>
        </p:spPr>
        <p:txBody>
          <a:bodyPr>
            <a:normAutofit/>
          </a:bodyPr>
          <a:lstStyle/>
          <a:p>
            <a:r>
              <a:rPr lang="en-US" dirty="0"/>
              <a:t>Pixelated Images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65C2FCD-09A4-4B4B-AA73-F330DFE91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1190517" y="1056875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8158BCB-C8D4-8540-A4A1-FBF621E90C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65700" y="863600"/>
            <a:ext cx="5121275" cy="5121275"/>
          </a:xfrm>
        </p:spPr>
      </p:pic>
    </p:spTree>
    <p:extLst>
      <p:ext uri="{BB962C8B-B14F-4D97-AF65-F5344CB8AC3E}">
        <p14:creationId xmlns:p14="http://schemas.microsoft.com/office/powerpoint/2010/main" val="1055619993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Frame</Template>
  <TotalTime>277</TotalTime>
  <Words>84</Words>
  <Application>Microsoft Macintosh PowerPoint</Application>
  <PresentationFormat>Widescreen</PresentationFormat>
  <Paragraphs>15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Corbel</vt:lpstr>
      <vt:lpstr>Wingdings 2</vt:lpstr>
      <vt:lpstr>Frame</vt:lpstr>
      <vt:lpstr>NFTs</vt:lpstr>
      <vt:lpstr>Overview</vt:lpstr>
      <vt:lpstr>Wait, what’s an NFT?</vt:lpstr>
      <vt:lpstr>PowerPoint Presentation</vt:lpstr>
      <vt:lpstr>PowerPoint Presentation</vt:lpstr>
      <vt:lpstr>Layers</vt:lpstr>
      <vt:lpstr>Build</vt:lpstr>
      <vt:lpstr>Preview Images</vt:lpstr>
      <vt:lpstr>Pixelated Images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NFTs</dc:title>
  <dc:creator>M. Ferguson</dc:creator>
  <cp:lastModifiedBy>M. Ferguson</cp:lastModifiedBy>
  <cp:revision>4</cp:revision>
  <dcterms:created xsi:type="dcterms:W3CDTF">2022-02-19T17:40:55Z</dcterms:created>
  <dcterms:modified xsi:type="dcterms:W3CDTF">2022-02-19T23:16:55Z</dcterms:modified>
</cp:coreProperties>
</file>

<file path=docProps/thumbnail.jpeg>
</file>